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20"/>
  </p:notesMasterIdLst>
  <p:sldIdLst>
    <p:sldId id="256" r:id="rId2"/>
    <p:sldId id="257" r:id="rId3"/>
    <p:sldId id="282" r:id="rId4"/>
    <p:sldId id="260" r:id="rId5"/>
    <p:sldId id="259" r:id="rId6"/>
    <p:sldId id="266" r:id="rId7"/>
    <p:sldId id="262" r:id="rId8"/>
    <p:sldId id="263" r:id="rId9"/>
    <p:sldId id="264" r:id="rId10"/>
    <p:sldId id="268" r:id="rId11"/>
    <p:sldId id="284" r:id="rId12"/>
    <p:sldId id="269" r:id="rId13"/>
    <p:sldId id="280" r:id="rId14"/>
    <p:sldId id="270" r:id="rId15"/>
    <p:sldId id="271" r:id="rId16"/>
    <p:sldId id="277" r:id="rId17"/>
    <p:sldId id="272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C03CE-A3FB-4AC6-8D4A-C0CCA7082DEC}" type="datetimeFigureOut">
              <a:rPr lang="en-IN" smtClean="0"/>
              <a:t>23-07-2024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4042-1F51-46D0-84D4-DDCCC8F2D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3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B1FD-91A2-4051-AAD9-BB93CE595BBB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9EED-B401-40F8-818F-3A04221AA0B5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7CA9-1A66-4B83-9273-EC23EFC64A62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5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7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C6B-AE2B-49AC-BF4E-12E1D6AF9192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15F-1270-4439-AF6F-BC26E3145FAF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AA15-CDFC-4A59-8EE2-A916E5CE8A30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48C2-95C5-4B94-9CCE-42A8FF3C27F4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F802-7F1A-4CEE-B0C5-367AE8177517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E96F-3F4B-4CD7-AC8C-6B35D8CDF515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8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011B-A771-4699-8FE8-F8BE4900C497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303404-85E0-42BE-99EC-4C289F1DCF2E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th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Katthe@Outlook.in?subject=Pitch%20Deck%20Discu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mailto:tel:+919482696525" TargetMode="External"/><Relationship Id="rId4" Type="http://schemas.openxmlformats.org/officeDocument/2006/relationships/hyperlink" Target="https://www.smarttown.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5241"/>
            <a:ext cx="9213273" cy="2129311"/>
          </a:xfrm>
        </p:spPr>
        <p:txBody>
          <a:bodyPr/>
          <a:lstStyle/>
          <a:p>
            <a:pPr algn="ctr"/>
            <a:r>
              <a:rPr lang="en-US" dirty="0"/>
              <a:t>KATTHE SOFTWARES AND </a:t>
            </a:r>
            <a:r>
              <a:rPr lang="en-US" dirty="0" smtClean="0"/>
              <a:t>SOLUTIONS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344134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“KATTHE”</a:t>
            </a:r>
            <a:r>
              <a:rPr lang="en-US" dirty="0" smtClean="0"/>
              <a:t>: Derived from Kannada word(</a:t>
            </a:r>
            <a:r>
              <a:rPr lang="kn-IN" dirty="0"/>
              <a:t>ಕತ್ತೆ</a:t>
            </a:r>
            <a:r>
              <a:rPr lang="en-US" dirty="0" smtClean="0"/>
              <a:t>) for “Donkey” Symbolizing loyalty and hard work.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85" y="4670246"/>
            <a:ext cx="1022985" cy="1022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09D8-9929-43C2-A91E-87EFD857DE0B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Softwares: Total 18 Slides  Reading Time:3 Minutes 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9530"/>
            <a:ext cx="158019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Who  We Are?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4958190"/>
            <a:ext cx="92132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Project1: SmartTown.in </a:t>
            </a:r>
            <a:br>
              <a:rPr lang="en-US" b="1" dirty="0" smtClean="0"/>
            </a:br>
            <a:r>
              <a:rPr lang="en-US" dirty="0" smtClean="0"/>
              <a:t>Centralized –Specific-Town Based –Easy-Self Controllable System &amp; replicable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1231417"/>
            <a:ext cx="3007378" cy="33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4872"/>
            <a:ext cx="3429000" cy="2476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Minimum Cost of Advertising for a Small </a:t>
            </a:r>
            <a:r>
              <a:rPr lang="en-US" sz="3100" dirty="0" smtClean="0"/>
              <a:t>Garage/Salon</a:t>
            </a:r>
            <a:r>
              <a:rPr lang="en-US" dirty="0" smtClean="0"/>
              <a:t>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551708"/>
            <a:ext cx="7315200" cy="44330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Facebook/YouTube/Google: </a:t>
            </a:r>
            <a:r>
              <a:rPr lang="en-US" b="1" dirty="0" smtClean="0"/>
              <a:t>Minimum</a:t>
            </a:r>
            <a:r>
              <a:rPr lang="en-US" dirty="0" smtClean="0"/>
              <a:t> 1600Rs/for just 1 day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Cost is too high but its GENUINE expenditure for them. Because they show it in global platform</a:t>
            </a:r>
            <a:r>
              <a:rPr lang="en-US" dirty="0"/>
              <a:t> </a:t>
            </a:r>
            <a:r>
              <a:rPr lang="en-US" dirty="0" smtClean="0"/>
              <a:t>to billions of users.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But why do small town business need all those?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free options but no proper validation/filtration.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small Shop 15days advertisement Cost leading to ~30k/month, does he capable? But His total profit itself less than that.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AutoShape 2" descr="draw google chrome youtube and facebook ..."/>
          <p:cNvSpPr>
            <a:spLocks noChangeAspect="1" noChangeArrowheads="1"/>
          </p:cNvSpPr>
          <p:nvPr/>
        </p:nvSpPr>
        <p:spPr bwMode="auto">
          <a:xfrm>
            <a:off x="29273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19600" cy="1038225"/>
          </a:xfrm>
          <a:prstGeom prst="rect">
            <a:avLst/>
          </a:prstGeom>
        </p:spPr>
      </p:pic>
      <p:pic>
        <p:nvPicPr>
          <p:cNvPr id="8194" name="Picture 2" descr="High Cost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485"/>
            <a:ext cx="3429000" cy="22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E176-00A9-4C10-A395-A5D08F485B2C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56" y="864109"/>
            <a:ext cx="2947482" cy="1459992"/>
          </a:xfrm>
        </p:spPr>
        <p:txBody>
          <a:bodyPr>
            <a:normAutofit/>
          </a:bodyPr>
          <a:lstStyle/>
          <a:p>
            <a:r>
              <a:rPr lang="en-US" dirty="0"/>
              <a:t>Our Solution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200" b="1" u="sng" dirty="0"/>
              <a:t>SmartTown.in</a:t>
            </a:r>
            <a:r>
              <a:rPr lang="en-US" sz="2800" dirty="0"/>
              <a:t/>
            </a:r>
            <a:br>
              <a:rPr lang="en-US" sz="2800" dirty="0"/>
            </a:b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Centralized Segregated Dedicated Town Based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business/Entity will have a Profile=&gt; </a:t>
            </a:r>
            <a:r>
              <a:rPr lang="en-US" b="1" dirty="0"/>
              <a:t>iCard</a:t>
            </a:r>
            <a:br>
              <a:rPr lang="en-US" b="1" dirty="0"/>
            </a:br>
            <a:r>
              <a:rPr lang="en-US" b="1" dirty="0"/>
              <a:t>(Internet Card Holding all at one place just like earlier days Business vCard</a:t>
            </a:r>
            <a:r>
              <a:rPr lang="en-US" b="1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Forever the place is reserved for the user with direct link.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iCard</a:t>
            </a:r>
            <a:r>
              <a:rPr lang="en-US" b="1" dirty="0" smtClean="0"/>
              <a:t> Can be added by Self or Through others (with rewards).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Each Added iCard can be used with any other town with selection &amp; also sharable permanent link </a:t>
            </a:r>
            <a:r>
              <a:rPr lang="en-US" dirty="0" smtClean="0"/>
              <a:t>SmartTown.in/</a:t>
            </a:r>
            <a:r>
              <a:rPr lang="en-US" dirty="0" err="1" smtClean="0"/>
              <a:t>Bhadravathi</a:t>
            </a:r>
            <a:r>
              <a:rPr lang="en-US" dirty="0" smtClean="0"/>
              <a:t>/5 , iTown.in/</a:t>
            </a:r>
            <a:r>
              <a:rPr lang="en-US" dirty="0" err="1" smtClean="0"/>
              <a:t>bdvt</a:t>
            </a:r>
            <a:r>
              <a:rPr lang="en-US" dirty="0" smtClean="0"/>
              <a:t>/</a:t>
            </a:r>
            <a:r>
              <a:rPr lang="en-US" dirty="0" err="1" smtClean="0"/>
              <a:t>YamahaDealer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iCard goes through validation of either Admin/Peers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Viewer, Freely always it appears for current town segregated data only, No Mix-Up with other towns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owner always can add/update Menu/Products any time &amp; live/instant</a:t>
            </a:r>
            <a:r>
              <a:rPr lang="en-US" b="1" dirty="0"/>
              <a:t> </a:t>
            </a:r>
            <a:r>
              <a:rPr lang="en-US" b="1" dirty="0" smtClean="0"/>
              <a:t>with respective paid option.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Flexible &amp; Affordable display cost like 30-50Rs/Day &amp; </a:t>
            </a:r>
            <a:r>
              <a:rPr lang="en-US" dirty="0"/>
              <a:t>&amp; no limits of user hits &amp; cost increase like G/F/Y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60"/>
            <a:ext cx="3467100" cy="3467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BEBD-BC58-40BF-911A-F45F7A6D00E3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886063"/>
          </a:xfrm>
        </p:spPr>
        <p:txBody>
          <a:bodyPr>
            <a:normAutofit/>
          </a:bodyPr>
          <a:lstStyle/>
          <a:p>
            <a:r>
              <a:rPr lang="en-US" dirty="0" smtClean="0"/>
              <a:t>SmartTown.in</a:t>
            </a:r>
            <a:endParaRPr lang="en-IN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Accessible on lower end devices &amp; remote areas Offline </a:t>
            </a:r>
            <a:r>
              <a:rPr lang="en-US" dirty="0" smtClean="0"/>
              <a:t>Sync</a:t>
            </a: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No Separate App is required , so always SECURE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We are not ignoring any existing working solutions instead we will connect them like Channels of YouTube, Facebook, WhatsApp, Instagram, Twitter all in one place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Showing The facts with proper researched data &amp; allowing others to share &amp; discuss in the platform with valid right features.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As like other competitors we don’t be part of any Profit Commission, instead we charge only for what we serve with minimal  Completely Transparent Profit.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Adding More &amp; More regional friendly features starts from URLs/link like bdvt.in or Bhadravathi.com or iTwon.in or Nagara.in all serving same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347"/>
            <a:ext cx="3467100" cy="33718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14B9-431F-4A60-846F-2266F60F3C19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Katthe</a:t>
            </a:r>
            <a:r>
              <a:rPr lang="en-IN" dirty="0" smtClean="0"/>
              <a:t> </a:t>
            </a:r>
            <a:r>
              <a:rPr lang="en-IN" dirty="0" err="1" smtClean="0"/>
              <a:t>Softwares</a:t>
            </a:r>
            <a:r>
              <a:rPr lang="en-IN" dirty="0" smtClean="0"/>
              <a:t>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Problem…?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228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Ideal Towns Inclusion Gradually in Order: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bhadravathi.com </a:t>
            </a:r>
            <a:r>
              <a:rPr lang="en-US" dirty="0" smtClean="0"/>
              <a:t> bdvt.in</a:t>
            </a:r>
            <a:endParaRPr lang="en-US" dirty="0"/>
          </a:p>
          <a:p>
            <a:r>
              <a:rPr lang="en-US" dirty="0"/>
              <a:t>kadur.in</a:t>
            </a:r>
          </a:p>
          <a:p>
            <a:r>
              <a:rPr lang="en-US" dirty="0"/>
              <a:t>shmg.in</a:t>
            </a:r>
          </a:p>
          <a:p>
            <a:r>
              <a:rPr lang="en-US" dirty="0"/>
              <a:t>tarikere.in</a:t>
            </a:r>
          </a:p>
          <a:p>
            <a:r>
              <a:rPr lang="en-US" dirty="0"/>
              <a:t>birur.in</a:t>
            </a:r>
          </a:p>
          <a:p>
            <a:r>
              <a:rPr lang="en-US" dirty="0"/>
              <a:t>honnavar.in</a:t>
            </a:r>
          </a:p>
          <a:p>
            <a:r>
              <a:rPr lang="en-US" dirty="0"/>
              <a:t>nagamangala.in</a:t>
            </a:r>
          </a:p>
          <a:p>
            <a:r>
              <a:rPr lang="en-US" dirty="0"/>
              <a:t>arsikere.in</a:t>
            </a:r>
          </a:p>
          <a:p>
            <a:r>
              <a:rPr lang="en-US" dirty="0"/>
              <a:t>hoskote.in</a:t>
            </a:r>
          </a:p>
          <a:p>
            <a:r>
              <a:rPr lang="en-US" dirty="0"/>
              <a:t>sakrebyle.in</a:t>
            </a:r>
          </a:p>
          <a:p>
            <a:r>
              <a:rPr lang="en-US" dirty="0" smtClean="0"/>
              <a:t>tiptur.in </a:t>
            </a:r>
          </a:p>
          <a:p>
            <a:r>
              <a:rPr lang="en-US" dirty="0" smtClean="0"/>
              <a:t>&amp; more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smarttown.in</a:t>
            </a:r>
          </a:p>
          <a:p>
            <a:r>
              <a:rPr lang="en-IN" sz="2400" dirty="0"/>
              <a:t>itown.in</a:t>
            </a:r>
          </a:p>
          <a:p>
            <a:r>
              <a:rPr lang="en-IN" sz="2400" dirty="0"/>
              <a:t>isitis.in</a:t>
            </a:r>
          </a:p>
          <a:p>
            <a:r>
              <a:rPr lang="en-IN" sz="2400" dirty="0"/>
              <a:t>nagara.in</a:t>
            </a:r>
          </a:p>
          <a:p>
            <a:r>
              <a:rPr lang="en-IN" sz="2400" dirty="0"/>
              <a:t>katte.in</a:t>
            </a:r>
          </a:p>
          <a:p>
            <a:endParaRPr lang="en-IN" sz="2400" dirty="0"/>
          </a:p>
          <a:p>
            <a:r>
              <a:rPr lang="en-IN" sz="2400" dirty="0"/>
              <a:t>help-me.in</a:t>
            </a:r>
          </a:p>
          <a:p>
            <a:endParaRPr lang="en-IN" sz="2400" dirty="0"/>
          </a:p>
          <a:p>
            <a:r>
              <a:rPr lang="en-IN" sz="2400" dirty="0"/>
              <a:t>new-india.in</a:t>
            </a:r>
          </a:p>
          <a:p>
            <a:r>
              <a:rPr lang="en-IN" sz="2400" dirty="0"/>
              <a:t>next-action.in</a:t>
            </a:r>
          </a:p>
          <a:p>
            <a:r>
              <a:rPr lang="en-IN" sz="2400" dirty="0"/>
              <a:t>next-choice.in</a:t>
            </a:r>
          </a:p>
          <a:p>
            <a:r>
              <a:rPr lang="en-IN" sz="2400" dirty="0"/>
              <a:t>next-step.in</a:t>
            </a:r>
          </a:p>
          <a:p>
            <a:endParaRPr lang="en-IN" sz="2400" dirty="0"/>
          </a:p>
        </p:txBody>
      </p:sp>
      <p:pic>
        <p:nvPicPr>
          <p:cNvPr id="6" name="Picture 2" descr="Freeclimbing bab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 r="8358"/>
          <a:stretch/>
        </p:blipFill>
        <p:spPr bwMode="auto">
          <a:xfrm>
            <a:off x="0" y="3429000"/>
            <a:ext cx="3448050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6157-0703-418C-B860-2AE0454F9150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order we are applying the solution?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619363"/>
          </a:xfrm>
        </p:spPr>
        <p:txBody>
          <a:bodyPr/>
          <a:lstStyle/>
          <a:p>
            <a:r>
              <a:rPr lang="en-US" dirty="0" smtClean="0"/>
              <a:t>Uniqueness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218" y="1482436"/>
            <a:ext cx="7315200" cy="4978561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Simplicity &amp; Segregated Sandbox</a:t>
            </a:r>
            <a:endParaRPr lang="en-I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Easy </a:t>
            </a:r>
            <a:r>
              <a:rPr lang="en-IN" sz="2400" dirty="0"/>
              <a:t>&amp; Friendliness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Self-sustainable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Affordable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Completely Segregated data of Particular Town &amp; </a:t>
            </a:r>
            <a:r>
              <a:rPr lang="en-IN" sz="2400" dirty="0" smtClean="0"/>
              <a:t>section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Validation of each </a:t>
            </a:r>
            <a:r>
              <a:rPr lang="en-IN" sz="2400" dirty="0" err="1"/>
              <a:t>iCard</a:t>
            </a:r>
            <a:r>
              <a:rPr lang="en-IN" sz="2400" dirty="0"/>
              <a:t>/Profiles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Live data always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Offline &amp; remote </a:t>
            </a:r>
            <a:r>
              <a:rPr lang="en-IN" sz="2400" dirty="0" smtClean="0"/>
              <a:t>Serving with Sync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Self replicable &amp; Serviceable to any number of towns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Admin-Independent System &amp; peer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Always ready for expansion &amp; Customization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10244" name="Picture 4" descr="The importance of leaning into your uniqueness | by Patrick Jag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448050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0BF-48D3-4580-8941-8EB0F80A2F8A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Special with 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76072" cy="1257413"/>
          </a:xfrm>
        </p:spPr>
        <p:txBody>
          <a:bodyPr/>
          <a:lstStyle/>
          <a:p>
            <a:r>
              <a:rPr lang="en-US" dirty="0" smtClean="0"/>
              <a:t>Market  Revenue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Targets small and medium-sized towns and cities with limited access to user-friendly local information platforms.</a:t>
            </a:r>
            <a:endParaRPr lang="en-IN" sz="2400" dirty="0"/>
          </a:p>
          <a:p>
            <a:pPr lvl="0"/>
            <a:r>
              <a:rPr lang="en-IN" dirty="0"/>
              <a:t>Revenue streams:</a:t>
            </a:r>
            <a:endParaRPr lang="en-IN" sz="2400" dirty="0"/>
          </a:p>
          <a:p>
            <a:pPr lvl="1"/>
            <a:r>
              <a:rPr lang="en-IN" b="1" dirty="0"/>
              <a:t>Business Registrations</a:t>
            </a:r>
            <a:endParaRPr lang="en-IN" sz="2000" dirty="0"/>
          </a:p>
          <a:p>
            <a:pPr lvl="1"/>
            <a:r>
              <a:rPr lang="en-IN" b="1" dirty="0"/>
              <a:t>Advertisement fees</a:t>
            </a:r>
            <a:r>
              <a:rPr lang="en-IN" dirty="0"/>
              <a:t> (flexible pricing for local businesses)</a:t>
            </a:r>
            <a:endParaRPr lang="en-IN" sz="2000" dirty="0"/>
          </a:p>
          <a:p>
            <a:pPr lvl="1"/>
            <a:r>
              <a:rPr lang="en-IN" b="1" dirty="0"/>
              <a:t>Data Verification </a:t>
            </a:r>
            <a:r>
              <a:rPr lang="en-IN" b="1" dirty="0" smtClean="0"/>
              <a:t>Fees</a:t>
            </a:r>
            <a:endParaRPr lang="en-IN" sz="2000" dirty="0" smtClean="0"/>
          </a:p>
          <a:p>
            <a:pPr lvl="1"/>
            <a:r>
              <a:rPr lang="en-IN" b="1" dirty="0" smtClean="0"/>
              <a:t>Revenue Sharing</a:t>
            </a:r>
            <a:r>
              <a:rPr lang="en-IN" dirty="0" smtClean="0"/>
              <a:t> with partners</a:t>
            </a:r>
            <a:endParaRPr lang="en-IN" sz="2000" dirty="0" smtClean="0"/>
          </a:p>
          <a:p>
            <a:pPr lvl="0"/>
            <a:r>
              <a:rPr lang="en-IN" dirty="0" smtClean="0"/>
              <a:t>Sustainable </a:t>
            </a:r>
            <a:r>
              <a:rPr lang="en-IN" dirty="0"/>
              <a:t>Model: Scalable platform with minimal operational costs</a:t>
            </a:r>
            <a:r>
              <a:rPr lang="en-IN" dirty="0" smtClean="0"/>
              <a:t>.</a:t>
            </a:r>
          </a:p>
          <a:p>
            <a:pPr lvl="0"/>
            <a:r>
              <a:rPr lang="en-US" dirty="0" smtClean="0"/>
              <a:t>On Every interaction with business adding more features or gathering for other software's &amp; developing with team.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 descr="Stock Market Humor - Creators - Trading Q&amp;A by Zerodha - All your queries  on trading and markets answe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268"/>
            <a:ext cx="3389550" cy="19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ice it Right or Pay the Price: Pricing Strategies and The Top 5 Mistakes  Brands Mak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01" r="8722" b="11061"/>
          <a:stretch/>
        </p:blipFill>
        <p:spPr bwMode="auto">
          <a:xfrm>
            <a:off x="-16353" y="4090985"/>
            <a:ext cx="3392425" cy="1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B3B5-8C70-494C-930E-8DBBEE1ED560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we earn in market &amp; Pricing?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704850"/>
          </a:xfrm>
        </p:spPr>
        <p:txBody>
          <a:bodyPr/>
          <a:lstStyle/>
          <a:p>
            <a:r>
              <a:rPr lang="en-IN" dirty="0" smtClean="0"/>
              <a:t>Roadmap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July Mid 2024- SmartTown</a:t>
            </a:r>
            <a:r>
              <a:rPr lang="en-US" b="1" dirty="0"/>
              <a:t>.</a:t>
            </a:r>
            <a:r>
              <a:rPr lang="en-US" b="1" dirty="0" smtClean="0"/>
              <a:t>MVP1 with Admin handling &amp; Mostly free for 30Day</a:t>
            </a:r>
          </a:p>
          <a:p>
            <a:r>
              <a:rPr lang="en-US" b="1" dirty="0" smtClean="0"/>
              <a:t>August End </a:t>
            </a:r>
            <a:r>
              <a:rPr lang="en-US" b="1" dirty="0"/>
              <a:t>2024-SmartTown.MVP2 </a:t>
            </a:r>
            <a:r>
              <a:rPr lang="en-US" b="1" dirty="0" smtClean="0"/>
              <a:t>Peer Approval &amp; Money handling</a:t>
            </a:r>
          </a:p>
          <a:p>
            <a:r>
              <a:rPr lang="en-US" b="1" dirty="0" smtClean="0"/>
              <a:t>October </a:t>
            </a:r>
            <a:r>
              <a:rPr lang="en-US" b="1" dirty="0"/>
              <a:t>2024- </a:t>
            </a:r>
            <a:r>
              <a:rPr lang="en-US" b="1" dirty="0" err="1"/>
              <a:t>SmartTown.Stable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January 2025- SmartTown.AI With AI expansion</a:t>
            </a:r>
          </a:p>
          <a:p>
            <a:endParaRPr lang="en-US" b="1" dirty="0" smtClean="0"/>
          </a:p>
          <a:p>
            <a:r>
              <a:rPr lang="en-US" b="1" dirty="0" smtClean="0"/>
              <a:t>Feb 2025-Next Projects </a:t>
            </a:r>
            <a:r>
              <a:rPr lang="en-US" b="1" dirty="0" err="1" smtClean="0"/>
              <a:t>ConnecTogether</a:t>
            </a:r>
            <a:r>
              <a:rPr lang="en-US" b="1" dirty="0" smtClean="0"/>
              <a:t>, UnWell.in , Hennu.in &amp; More in loop …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847850"/>
            <a:ext cx="2834640" cy="1276350"/>
          </a:xfrm>
        </p:spPr>
        <p:txBody>
          <a:bodyPr>
            <a:normAutofit/>
          </a:bodyPr>
          <a:lstStyle/>
          <a:p>
            <a:r>
              <a:rPr lang="en-US" dirty="0" smtClean="0"/>
              <a:t>Always iterative development &amp; Researches are ongoing</a:t>
            </a:r>
          </a:p>
          <a:p>
            <a:endParaRPr lang="en-US" dirty="0"/>
          </a:p>
          <a:p>
            <a:r>
              <a:rPr lang="en-US" dirty="0" smtClean="0"/>
              <a:t>MVP: Minimum </a:t>
            </a:r>
            <a:r>
              <a:rPr lang="en-IN" dirty="0" smtClean="0"/>
              <a:t>Viable Product</a:t>
            </a:r>
            <a:endParaRPr lang="en-IN" dirty="0"/>
          </a:p>
        </p:txBody>
      </p:sp>
      <p:pic>
        <p:nvPicPr>
          <p:cNvPr id="14338" name="Picture 2" descr="What is a Project's &quot;Roadmap&quot;? - Welcome to BITCOIN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71157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4ED-2B23-45F5-9B62-9267B96E6959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planned release Roadmaps?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2209800"/>
            <a:ext cx="11506200" cy="3775075"/>
          </a:xfrm>
        </p:spPr>
        <p:txBody>
          <a:bodyPr>
            <a:normAutofit/>
          </a:bodyPr>
          <a:lstStyle/>
          <a:p>
            <a:pPr lvl="0"/>
            <a:r>
              <a:rPr lang="en-IN" sz="2400" b="1" dirty="0"/>
              <a:t>Join us in building a network of transparent and connected towns and </a:t>
            </a:r>
            <a:r>
              <a:rPr lang="en-IN" sz="2400" b="1" dirty="0" smtClean="0"/>
              <a:t>cities for making </a:t>
            </a:r>
            <a:r>
              <a:rPr lang="en-IN" sz="2400" b="1" dirty="0" err="1" smtClean="0"/>
              <a:t>SmartTown</a:t>
            </a:r>
            <a:r>
              <a:rPr lang="en-IN" sz="2400" b="1" dirty="0" smtClean="0"/>
              <a:t>!</a:t>
            </a:r>
            <a:endParaRPr lang="en-IN" sz="2400" b="1" dirty="0"/>
          </a:p>
          <a:p>
            <a:pPr lvl="0"/>
            <a:r>
              <a:rPr lang="en-IN" sz="2400" b="1" dirty="0"/>
              <a:t>We are seeking </a:t>
            </a:r>
            <a:r>
              <a:rPr lang="en-IN" sz="2400" b="1" dirty="0" smtClean="0"/>
              <a:t>for support to accelerate our growth.</a:t>
            </a:r>
          </a:p>
          <a:p>
            <a:pPr lvl="0"/>
            <a:r>
              <a:rPr lang="en-US" sz="2400" b="1" dirty="0" smtClean="0"/>
              <a:t>We always happy to hear smart ideas ,suggestions , Improvements, Corrections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339C-1111-4233-8F49-FE1FD7A1FF2E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we are looking?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771763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Email:</a:t>
            </a:r>
            <a:r>
              <a:rPr lang="en-IN" dirty="0">
                <a:hlinkClick r:id="rId2"/>
              </a:rPr>
              <a:t> </a:t>
            </a:r>
            <a:r>
              <a:rPr lang="en-IN" sz="3200" b="1" dirty="0" smtClean="0">
                <a:hlinkClick r:id="rId2"/>
              </a:rPr>
              <a:t>Katthe@Outlook.in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Website: </a:t>
            </a:r>
            <a:r>
              <a:rPr lang="en-US" sz="2400" b="1" dirty="0" smtClean="0">
                <a:hlinkClick r:id="rId3"/>
              </a:rPr>
              <a:t>https://www.Katthe.com</a:t>
            </a:r>
            <a:endParaRPr lang="en-US" sz="2800" b="1" dirty="0" smtClean="0"/>
          </a:p>
          <a:p>
            <a:r>
              <a:rPr lang="en-US" dirty="0" smtClean="0"/>
              <a:t>Project1:</a:t>
            </a:r>
            <a:r>
              <a:rPr lang="en-US" sz="2800" b="1" dirty="0" smtClean="0">
                <a:hlinkClick r:id="rId4"/>
              </a:rPr>
              <a:t>https://www.SmartTown.in</a:t>
            </a:r>
            <a:endParaRPr lang="en-US" sz="2400" b="1" dirty="0" smtClean="0"/>
          </a:p>
          <a:p>
            <a:endParaRPr lang="en-US" dirty="0"/>
          </a:p>
          <a:p>
            <a:r>
              <a:rPr lang="en-US" dirty="0" smtClean="0"/>
              <a:t>Phone: </a:t>
            </a:r>
            <a:r>
              <a:rPr lang="en-US" sz="2400" b="1" dirty="0" smtClean="0">
                <a:latin typeface="Arial Black" panose="020B0A04020102020204" pitchFamily="34" charset="0"/>
                <a:hlinkClick r:id="rId5"/>
              </a:rPr>
              <a:t>+91-9482696525</a:t>
            </a:r>
            <a:endParaRPr lang="en-US" sz="2400" b="1" dirty="0" smtClean="0"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pic>
        <p:nvPicPr>
          <p:cNvPr id="15362" name="Picture 2" descr="Chat process | Customer support and Ousourcing Glossa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95600"/>
            <a:ext cx="3429001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3A2E-A747-4C7A-8DA6-04DBDDC44891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Katthe Softwares: Total 18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to  Reach Us, </a:t>
            </a:r>
            <a:r>
              <a:rPr lang="en-US" sz="1800" dirty="0">
                <a:solidFill>
                  <a:schemeClr val="tx1"/>
                </a:solidFill>
              </a:rPr>
              <a:t>For More Discussion 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2" y="2960342"/>
            <a:ext cx="3388117" cy="38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4" y="581891"/>
            <a:ext cx="7435874" cy="637309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Transparent &amp; Corrective Systems Using Technology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Commercial and non-commercial applications.</a:t>
            </a:r>
          </a:p>
          <a:p>
            <a:pPr lvl="1"/>
            <a:r>
              <a:rPr lang="en-US" sz="2400" dirty="0" smtClean="0"/>
              <a:t>Proper Utilization of Existing Resources</a:t>
            </a:r>
          </a:p>
          <a:p>
            <a:r>
              <a:rPr lang="en-US" sz="2400" b="1" dirty="0" smtClean="0"/>
              <a:t>Simple &amp; Social Awareness </a:t>
            </a:r>
            <a:r>
              <a:rPr lang="en-US" sz="2400" b="1" dirty="0" err="1" smtClean="0"/>
              <a:t>wrt</a:t>
            </a:r>
            <a:r>
              <a:rPr lang="en-US" sz="2400" b="1" dirty="0" smtClean="0"/>
              <a:t> Technology</a:t>
            </a:r>
            <a:endParaRPr lang="en-US" sz="2400" dirty="0" smtClean="0"/>
          </a:p>
          <a:p>
            <a:pPr lvl="1"/>
            <a:r>
              <a:rPr lang="en-US" sz="2400" dirty="0" smtClean="0"/>
              <a:t>Educating Through Direct channels, Social media, Schools and colleges.</a:t>
            </a:r>
          </a:p>
          <a:p>
            <a:r>
              <a:rPr lang="en-US" sz="2400" b="1" dirty="0" smtClean="0"/>
              <a:t>Direct Contribution to Needy People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/>
              <a:t>Connecting options for Giver </a:t>
            </a:r>
            <a:r>
              <a:rPr lang="en-US" sz="2200" dirty="0">
                <a:sym typeface="Wingdings" panose="05000000000000000000" pitchFamily="2" charset="2"/>
              </a:rPr>
              <a:t></a:t>
            </a:r>
            <a:r>
              <a:rPr lang="en-US" sz="2200" dirty="0"/>
              <a:t>Needy</a:t>
            </a:r>
          </a:p>
          <a:p>
            <a:r>
              <a:rPr lang="en-US" sz="2400" b="1" dirty="0" smtClean="0"/>
              <a:t>Non-Standard Requirements addressing in right effective way </a:t>
            </a:r>
            <a:endParaRPr lang="en-US" sz="2400" b="1" dirty="0" smtClean="0"/>
          </a:p>
          <a:p>
            <a:r>
              <a:rPr lang="en-US" sz="2400" b="1" dirty="0" smtClean="0"/>
              <a:t>Building Self Growing with Recovery &amp; Replicable Systems </a:t>
            </a:r>
          </a:p>
          <a:p>
            <a:r>
              <a:rPr lang="en-US" sz="2400" b="1" dirty="0" smtClean="0"/>
              <a:t>Sandboxed &amp; Cost effective by avoiding Unnecessary inclusions</a:t>
            </a:r>
            <a:endParaRPr lang="en-US" sz="2400" b="1" dirty="0" smtClean="0"/>
          </a:p>
          <a:p>
            <a:pPr lvl="1"/>
            <a:endParaRPr lang="en-US" sz="2200" b="1" dirty="0" smtClean="0"/>
          </a:p>
          <a:p>
            <a:pPr lvl="1"/>
            <a:endParaRPr lang="en-US" sz="2400" dirty="0" smtClean="0"/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997"/>
            <a:ext cx="3495675" cy="13049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3B3E-5BAD-4BD8-B7D5-2BF99B8D47C6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Softwares: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175955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our Focus?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</a:t>
            </a:r>
            <a:r>
              <a:rPr lang="en-IN" b="1" dirty="0" smtClean="0"/>
              <a:t>Projects (Few)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SmartTown.in (</a:t>
            </a:r>
            <a:r>
              <a:rPr lang="en-IN" b="1" dirty="0" smtClean="0"/>
              <a:t>MVP1 Almost Ready</a:t>
            </a:r>
            <a:r>
              <a:rPr lang="en-IN" b="1" dirty="0"/>
              <a:t>)</a:t>
            </a:r>
            <a:r>
              <a:rPr lang="en-IN" dirty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Connects every part of a town, including local businesses, shops, feedback, ratings, government news, </a:t>
            </a:r>
            <a:r>
              <a:rPr lang="en-IN" dirty="0" smtClean="0"/>
              <a:t>services, especially Rusting resources highlight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Addresses the limitations of existing platforms for small local businesses.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Hennu.in(Ideation)</a:t>
            </a:r>
            <a:r>
              <a:rPr lang="en-IN" dirty="0" smtClean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Dedicated to </a:t>
            </a:r>
            <a:r>
              <a:rPr lang="en-IN" dirty="0" smtClean="0"/>
              <a:t>girl/women safety &amp; empowerment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UnWell.in (MVP1 ready)</a:t>
            </a:r>
            <a:r>
              <a:rPr lang="en-IN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Making health and medicines affordable for everyone (currently non-commercial).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b="1" dirty="0" err="1" smtClean="0"/>
              <a:t>ConnecTogether</a:t>
            </a:r>
            <a:r>
              <a:rPr lang="en-US" sz="2200" dirty="0" smtClean="0"/>
              <a:t>(Ideation):</a:t>
            </a:r>
            <a:endParaRPr lang="en-I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Platform which connects all Freelancers &amp; Industries for Non-standard / Customization works on top of existing.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50"/>
            <a:ext cx="3440624" cy="158639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70C7-85B7-406C-955E-582AA8BB562C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1529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 Projects We Are Doing?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03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Office &amp; Team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400" b="1" dirty="0" smtClean="0"/>
              <a:t>Registered office:</a:t>
            </a:r>
          </a:p>
          <a:p>
            <a:pPr marL="502920" lvl="1" indent="0">
              <a:buNone/>
            </a:pPr>
            <a:r>
              <a:rPr lang="en-US" sz="2400" b="1" dirty="0" smtClean="0"/>
              <a:t>	</a:t>
            </a:r>
            <a:r>
              <a:rPr lang="en-US" sz="2000" dirty="0" err="1" smtClean="0"/>
              <a:t>Bhadravathi,Karnataka,India</a:t>
            </a:r>
            <a:endParaRPr lang="en-US" sz="2000" dirty="0" smtClean="0"/>
          </a:p>
          <a:p>
            <a:pPr marL="502920" lvl="1" indent="0">
              <a:buNone/>
            </a:pPr>
            <a:endParaRPr lang="en-IN" sz="2400" dirty="0" smtClean="0"/>
          </a:p>
          <a:p>
            <a:pPr lvl="1"/>
            <a:r>
              <a:rPr lang="en-IN" sz="2400" b="1" dirty="0" smtClean="0"/>
              <a:t>Core Architect</a:t>
            </a:r>
            <a:r>
              <a:rPr lang="en-IN" dirty="0"/>
              <a:t>: </a:t>
            </a:r>
            <a:r>
              <a:rPr lang="en-IN" dirty="0" smtClean="0"/>
              <a:t>	</a:t>
            </a:r>
          </a:p>
          <a:p>
            <a:pPr marL="960120" lvl="2" indent="0">
              <a:buNone/>
            </a:pPr>
            <a:r>
              <a:rPr lang="en-US" sz="1900" b="1" dirty="0" err="1" smtClean="0"/>
              <a:t>Madhusudhan</a:t>
            </a:r>
            <a:r>
              <a:rPr lang="en-US" sz="1900" b="1" dirty="0" smtClean="0"/>
              <a:t> V</a:t>
            </a:r>
            <a:endParaRPr lang="en-IN" sz="1900" b="1" dirty="0" smtClean="0"/>
          </a:p>
          <a:p>
            <a:pPr marL="960120" lvl="2" indent="0">
              <a:buNone/>
            </a:pPr>
            <a:r>
              <a:rPr lang="en-IN" sz="1900" dirty="0" smtClean="0"/>
              <a:t>Worked with Multiple International Key projects</a:t>
            </a:r>
          </a:p>
          <a:p>
            <a:pPr marL="457200" lvl="1" indent="0">
              <a:buNone/>
            </a:pPr>
            <a:r>
              <a:rPr lang="en-US" dirty="0" smtClean="0"/>
              <a:t>	  Ex Employee of </a:t>
            </a:r>
            <a:r>
              <a:rPr lang="en-US" dirty="0" err="1" smtClean="0"/>
              <a:t>Wipro,Tcs,Dxc,Adlib,RSI</a:t>
            </a:r>
            <a:r>
              <a:rPr lang="en-US" dirty="0" smtClean="0"/>
              <a:t>..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400" b="1" dirty="0" smtClean="0"/>
              <a:t>Connecting by Many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 smtClean="0"/>
              <a:t>	</a:t>
            </a:r>
            <a:r>
              <a:rPr lang="en-US" sz="2000" dirty="0" smtClean="0"/>
              <a:t>Global contributors &amp; Freelancers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400" b="1" dirty="0" smtClean="0"/>
              <a:t>Non-Technical Contributions</a:t>
            </a:r>
            <a:r>
              <a:rPr lang="en-US" sz="2400" dirty="0" smtClean="0"/>
              <a:t>:</a:t>
            </a:r>
            <a:r>
              <a:rPr lang="en-IN" sz="2400" dirty="0" smtClean="0"/>
              <a:t> </a:t>
            </a:r>
          </a:p>
          <a:p>
            <a:pPr marL="201168" lvl="1" indent="0">
              <a:buNone/>
            </a:pPr>
            <a:r>
              <a:rPr lang="en-IN" sz="2000" dirty="0" smtClean="0"/>
              <a:t>	H</a:t>
            </a:r>
            <a:r>
              <a:rPr lang="en-IN" dirty="0" smtClean="0"/>
              <a:t>ousewives</a:t>
            </a:r>
            <a:r>
              <a:rPr lang="en-IN" dirty="0"/>
              <a:t>, H</a:t>
            </a:r>
            <a:r>
              <a:rPr lang="en-IN" dirty="0" smtClean="0"/>
              <a:t>andicaps</a:t>
            </a:r>
            <a:r>
              <a:rPr lang="en-IN" dirty="0"/>
              <a:t>, </a:t>
            </a:r>
            <a:r>
              <a:rPr lang="en-IN" dirty="0" smtClean="0"/>
              <a:t>Retired Experts &amp;  Individuals</a:t>
            </a:r>
            <a:r>
              <a:rPr lang="en-IN" dirty="0"/>
              <a:t>, </a:t>
            </a:r>
            <a:r>
              <a:rPr lang="en-IN" dirty="0" smtClean="0"/>
              <a:t>	Students</a:t>
            </a:r>
            <a:r>
              <a:rPr lang="en-IN" dirty="0"/>
              <a:t>, </a:t>
            </a:r>
            <a:r>
              <a:rPr lang="en-IN" dirty="0" smtClean="0"/>
              <a:t>Teachers, Press-Reporters, Freelancers,    	Government Employees</a:t>
            </a:r>
            <a:endParaRPr lang="en-IN" sz="2800" dirty="0"/>
          </a:p>
          <a:p>
            <a:endParaRPr lang="en-IN" dirty="0"/>
          </a:p>
        </p:txBody>
      </p:sp>
      <p:pic>
        <p:nvPicPr>
          <p:cNvPr id="2050" name="Picture 2" descr="Our Team, HD Png Download - vh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9" y="1869702"/>
            <a:ext cx="3486838" cy="36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912A-44B5-415D-B2BA-D5632E6CC329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6978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Where is Our  Office &amp; Team?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Core 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Mostly Web </a:t>
            </a:r>
            <a:r>
              <a:rPr lang="en-IN" sz="2400" dirty="0"/>
              <a:t>technologies for easy connectivity.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Microsoft Technologies</a:t>
            </a:r>
            <a:r>
              <a:rPr lang="en-IN" sz="2400" dirty="0"/>
              <a:t>, with support from </a:t>
            </a:r>
            <a:r>
              <a:rPr lang="en-IN" sz="2400" dirty="0" smtClean="0"/>
              <a:t>Google &amp; Amazon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Open-source regular research </a:t>
            </a:r>
            <a:r>
              <a:rPr lang="en-IN" sz="2400" dirty="0"/>
              <a:t>and </a:t>
            </a:r>
            <a:r>
              <a:rPr lang="en-IN" sz="2400" dirty="0" smtClean="0"/>
              <a:t>contribution by which utilizing those to client requirements.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Expansion with Artificial Intelligence</a:t>
            </a:r>
            <a:endParaRPr lang="en-IN" sz="2400" dirty="0"/>
          </a:p>
          <a:p>
            <a:endParaRPr lang="en-IN" sz="2800" dirty="0"/>
          </a:p>
        </p:txBody>
      </p:sp>
      <p:pic>
        <p:nvPicPr>
          <p:cNvPr id="3074" name="Picture 2" descr="Core Technologies | Putt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444"/>
            <a:ext cx="3444239" cy="27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6041-713D-45CE-9209-46208502D7FA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7709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Core Technologies?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4791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Project1: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Town Problems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360" y="864108"/>
            <a:ext cx="7542108" cy="51206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600" b="1" dirty="0"/>
              <a:t>In </a:t>
            </a:r>
            <a:r>
              <a:rPr lang="en-IN" sz="3600" b="1" dirty="0" smtClean="0"/>
              <a:t>Most of Towns(+</a:t>
            </a:r>
            <a:r>
              <a:rPr lang="en-IN" sz="3600" b="1" dirty="0"/>
              <a:t>Area</a:t>
            </a:r>
            <a:r>
              <a:rPr lang="en-IN" sz="3200" b="1" dirty="0" smtClean="0"/>
              <a:t>)</a:t>
            </a:r>
            <a:r>
              <a:rPr lang="en-IN" sz="2400" b="1" dirty="0" smtClean="0"/>
              <a:t>,</a:t>
            </a:r>
          </a:p>
          <a:p>
            <a:pPr marL="0" indent="0">
              <a:buNone/>
            </a:pPr>
            <a:r>
              <a:rPr lang="en-IN" sz="2400" b="1" dirty="0" smtClean="0"/>
              <a:t>We </a:t>
            </a:r>
            <a:r>
              <a:rPr lang="en-IN" sz="2400" b="1" dirty="0"/>
              <a:t>don’t have any proper </a:t>
            </a:r>
            <a:r>
              <a:rPr lang="en-IN" sz="2400" b="1" dirty="0" smtClean="0"/>
              <a:t>Centralized platform </a:t>
            </a:r>
            <a:r>
              <a:rPr lang="en-IN" sz="2400" b="1" dirty="0"/>
              <a:t>for </a:t>
            </a:r>
            <a:r>
              <a:rPr lang="en-IN" sz="2400" b="1" dirty="0" smtClean="0"/>
              <a:t>query like</a:t>
            </a:r>
            <a:r>
              <a:rPr lang="en-IN" b="1" dirty="0" smtClean="0"/>
              <a:t>, </a:t>
            </a:r>
            <a:endParaRPr lang="en-IN" b="1" dirty="0"/>
          </a:p>
          <a:p>
            <a:r>
              <a:rPr lang="en-US" dirty="0" smtClean="0"/>
              <a:t>Is Any Skin Doctor in town available &amp; what time?</a:t>
            </a:r>
          </a:p>
          <a:p>
            <a:r>
              <a:rPr lang="en-US" dirty="0" smtClean="0"/>
              <a:t>Is Hotel open now &amp; what menu available?</a:t>
            </a:r>
          </a:p>
          <a:p>
            <a:r>
              <a:rPr lang="en-US" dirty="0" smtClean="0"/>
              <a:t>Is Government Hospital Orthopedic Doctor available?</a:t>
            </a:r>
          </a:p>
          <a:p>
            <a:r>
              <a:rPr lang="en-US" dirty="0" smtClean="0"/>
              <a:t>What are locally available ingredients or resources</a:t>
            </a:r>
          </a:p>
          <a:p>
            <a:r>
              <a:rPr lang="en-US" dirty="0" smtClean="0"/>
              <a:t>As a owner, how can I tell users for next 1 week my shop closed before they arrive here.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is there, what is Not, What is Missing, Important News, Latest Updates, Crisis. </a:t>
            </a:r>
          </a:p>
          <a:p>
            <a:r>
              <a:rPr lang="en-IN" dirty="0"/>
              <a:t>What is required? What is more available? What time its Open/Closed/Available?</a:t>
            </a:r>
          </a:p>
          <a:p>
            <a:r>
              <a:rPr lang="en-IN" dirty="0"/>
              <a:t>Is it live data/menu/Products list?</a:t>
            </a:r>
          </a:p>
          <a:p>
            <a:endParaRPr lang="en-IN" dirty="0"/>
          </a:p>
        </p:txBody>
      </p:sp>
      <p:pic>
        <p:nvPicPr>
          <p:cNvPr id="4098" name="Picture 2" descr="Identifying the Outcome and the Proble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7" y="3618751"/>
            <a:ext cx="2376558" cy="2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FE1B-3CFF-49C0-9B76-84BCB9151EEE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Project 1  Addressing Problems?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9833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Problems …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Is tomorrow Power Outage?</a:t>
            </a:r>
          </a:p>
          <a:p>
            <a:r>
              <a:rPr lang="en-IN" dirty="0"/>
              <a:t>Anyone started new business/shop/clinic but how to advertise &amp; where? How to share Offers of bike/car/mobile/bank loans?</a:t>
            </a:r>
          </a:p>
          <a:p>
            <a:r>
              <a:rPr lang="en-US" dirty="0" smtClean="0"/>
              <a:t>Local talents how to expose their value</a:t>
            </a:r>
            <a:endParaRPr lang="en-IN" dirty="0" smtClean="0"/>
          </a:p>
          <a:p>
            <a:r>
              <a:rPr lang="en-IN" dirty="0" smtClean="0"/>
              <a:t>How </a:t>
            </a:r>
            <a:r>
              <a:rPr lang="en-IN" dirty="0"/>
              <a:t>to advertise only to </a:t>
            </a:r>
            <a:r>
              <a:rPr lang="en-IN" dirty="0" smtClean="0"/>
              <a:t>my specific town </a:t>
            </a:r>
            <a:r>
              <a:rPr lang="en-IN" dirty="0"/>
              <a:t>&amp; save cost?</a:t>
            </a:r>
          </a:p>
          <a:p>
            <a:r>
              <a:rPr lang="en-IN" dirty="0"/>
              <a:t>Which brands available or where?</a:t>
            </a:r>
          </a:p>
          <a:p>
            <a:r>
              <a:rPr lang="en-IN" dirty="0"/>
              <a:t>What business can we start?</a:t>
            </a:r>
          </a:p>
          <a:p>
            <a:r>
              <a:rPr lang="en-IN" dirty="0"/>
              <a:t>Where to share easily at one place flash important news of town?</a:t>
            </a:r>
          </a:p>
          <a:p>
            <a:r>
              <a:rPr lang="en-IN" dirty="0"/>
              <a:t>How can we connect existing process &amp; improvise easily at one place</a:t>
            </a:r>
            <a:r>
              <a:rPr lang="en-IN" dirty="0" smtClean="0"/>
              <a:t>?</a:t>
            </a:r>
          </a:p>
          <a:p>
            <a:r>
              <a:rPr lang="en-US" dirty="0" smtClean="0"/>
              <a:t>Is Cabs available at particular town as a user?</a:t>
            </a:r>
          </a:p>
          <a:p>
            <a:r>
              <a:rPr lang="en-US" dirty="0" smtClean="0"/>
              <a:t>Being a </a:t>
            </a:r>
            <a:r>
              <a:rPr lang="en-US" dirty="0" err="1" smtClean="0"/>
              <a:t>TempoTraveller</a:t>
            </a:r>
            <a:r>
              <a:rPr lang="en-US" dirty="0" smtClean="0"/>
              <a:t> Driver/Owner, How to share my details to customers for trips &amp; which days am on/off.</a:t>
            </a:r>
          </a:p>
          <a:p>
            <a:pPr marL="0" indent="0">
              <a:buNone/>
            </a:pPr>
            <a:r>
              <a:rPr lang="en-US" b="1" dirty="0" smtClean="0"/>
              <a:t>	[Without Paying </a:t>
            </a:r>
            <a:r>
              <a:rPr lang="en-US" sz="1900" b="1" dirty="0" smtClean="0"/>
              <a:t>Commission]</a:t>
            </a:r>
            <a:endParaRPr lang="en-IN" b="1" dirty="0" smtClean="0"/>
          </a:p>
          <a:p>
            <a:r>
              <a:rPr lang="en-US" dirty="0" smtClean="0"/>
              <a:t>Like this we did lot of survey &amp; trying to figure out right possible fix for most of all.</a:t>
            </a:r>
            <a:endParaRPr lang="en-IN" dirty="0"/>
          </a:p>
          <a:p>
            <a:endParaRPr lang="en-IN" dirty="0"/>
          </a:p>
        </p:txBody>
      </p:sp>
      <p:pic>
        <p:nvPicPr>
          <p:cNvPr id="5122" name="Picture 2" descr="What's Your Problem? | Stanford eCor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7737"/>
            <a:ext cx="3456122" cy="24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0475-B63D-4369-83C9-74665E642202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643746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Problems identified  on Research by Survey 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46438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Existing Solutions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03042"/>
          </a:xfrm>
        </p:spPr>
        <p:txBody>
          <a:bodyPr/>
          <a:lstStyle/>
          <a:p>
            <a:r>
              <a:rPr lang="en-US" dirty="0" smtClean="0"/>
              <a:t>Google Business Maps</a:t>
            </a:r>
          </a:p>
          <a:p>
            <a:r>
              <a:rPr lang="en-US" dirty="0" err="1" smtClean="0"/>
              <a:t>Unzo</a:t>
            </a:r>
            <a:r>
              <a:rPr lang="en-US" dirty="0" smtClean="0"/>
              <a:t>, Ola, Uber</a:t>
            </a:r>
          </a:p>
          <a:p>
            <a:r>
              <a:rPr lang="en-US" dirty="0" smtClean="0"/>
              <a:t>Many Town based Apps</a:t>
            </a:r>
          </a:p>
          <a:p>
            <a:endParaRPr lang="en-US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But is they Worth &amp;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right solution for All Towns?</a:t>
            </a:r>
          </a:p>
        </p:txBody>
      </p:sp>
      <p:pic>
        <p:nvPicPr>
          <p:cNvPr id="6158" name="Picture 14" descr="Useless Solutions Stock Illustrations – 4 Useless Solutions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15570" r="4831" b="22802"/>
          <a:stretch/>
        </p:blipFill>
        <p:spPr bwMode="auto">
          <a:xfrm>
            <a:off x="0" y="2637433"/>
            <a:ext cx="3444240" cy="24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41D9-FC56-4A6D-AF79-865232EFB0DE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962263"/>
          </a:xfrm>
        </p:spPr>
        <p:txBody>
          <a:bodyPr/>
          <a:lstStyle/>
          <a:p>
            <a:r>
              <a:rPr lang="en-US" strike="sngStrike" dirty="0" smtClean="0">
                <a:solidFill>
                  <a:schemeClr val="accent3">
                    <a:lumMod val="50000"/>
                  </a:schemeClr>
                </a:solidFill>
              </a:rPr>
              <a:t>What’s Wrong With Existing?</a:t>
            </a:r>
            <a:endParaRPr lang="en-IN" strike="sngStrik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778" y="1123836"/>
            <a:ext cx="7315200" cy="53943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segregated for Specific town , mixed with infinite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 Much confusion to choose the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Advertising cost is Very high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Many Platforms expecting </a:t>
            </a:r>
            <a:r>
              <a:rPr lang="en-US" dirty="0" smtClean="0"/>
              <a:t>high commissions </a:t>
            </a:r>
            <a:r>
              <a:rPr lang="en-US" dirty="0" err="1" smtClean="0"/>
              <a:t>upto</a:t>
            </a:r>
            <a:r>
              <a:rPr lang="en-US" dirty="0" smtClean="0"/>
              <a:t> 40%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Live Data of Menu/Products (Google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easy to operate by all &amp; mostly international kind of 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Validation &amp; Updating of simple data like </a:t>
            </a:r>
            <a:r>
              <a:rPr lang="en-US" dirty="0" err="1" smtClean="0"/>
              <a:t>PhoneNumber</a:t>
            </a:r>
            <a:r>
              <a:rPr lang="en-US" dirty="0" smtClean="0"/>
              <a:t>/Details is tedious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available for Small Towns (</a:t>
            </a:r>
            <a:r>
              <a:rPr lang="en-US" dirty="0" err="1" smtClean="0"/>
              <a:t>Ola,Uber,Unzo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Fake Data(Facebook Marketplace, </a:t>
            </a:r>
            <a:r>
              <a:rPr lang="en-US" dirty="0" err="1" smtClean="0"/>
              <a:t>Whatsapp</a:t>
            </a:r>
            <a:r>
              <a:rPr lang="en-US" dirty="0" smtClean="0"/>
              <a:t>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Lack of Transparent Reporting &amp; Easy controlling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7170" name="Picture 2" descr="The Wrong Solution or the Wrong Problem!? A Change Management Dilem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100"/>
            <a:ext cx="3445859" cy="22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E1CA-2B5F-4860-BED3-EEB4021F2702}" type="datetime2">
              <a:rPr lang="en-IN" smtClean="0"/>
              <a:t>Tuesday, 23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Wrong With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825</TotalTime>
  <Words>1512</Words>
  <Application>Microsoft Office PowerPoint</Application>
  <PresentationFormat>Widescreen</PresentationFormat>
  <Paragraphs>255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Calibri</vt:lpstr>
      <vt:lpstr>Corbel</vt:lpstr>
      <vt:lpstr>Tunga</vt:lpstr>
      <vt:lpstr>Wingdings</vt:lpstr>
      <vt:lpstr>Wingdings 2</vt:lpstr>
      <vt:lpstr>Frame</vt:lpstr>
      <vt:lpstr>KATTHE SOFTWARES AND SOLUTIONS</vt:lpstr>
      <vt:lpstr>FOCUS</vt:lpstr>
      <vt:lpstr>Our Projects (Few) </vt:lpstr>
      <vt:lpstr>Office &amp; Team</vt:lpstr>
      <vt:lpstr>Core Technologies</vt:lpstr>
      <vt:lpstr>Project1: Town Problems ?</vt:lpstr>
      <vt:lpstr>Problems …</vt:lpstr>
      <vt:lpstr>Existing Solutions</vt:lpstr>
      <vt:lpstr>What’s Wrong With Existing?</vt:lpstr>
      <vt:lpstr> Minimum Cost of Advertising for a Small Garage/Salon Example</vt:lpstr>
      <vt:lpstr>Our Solution: SmartTown.in </vt:lpstr>
      <vt:lpstr>SmartTown.in</vt:lpstr>
      <vt:lpstr>Making Ideal Towns Inclusion Gradually in Order:</vt:lpstr>
      <vt:lpstr>Uniqueness</vt:lpstr>
      <vt:lpstr>Market  Revenue</vt:lpstr>
      <vt:lpstr>Roadmap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KATTHE SOFTWARES AND SOLUTIONS LLP</dc:title>
  <dc:creator>Katthe Softwares and Solutions</dc:creator>
  <cp:lastModifiedBy>Katthe Softwares and Solutions</cp:lastModifiedBy>
  <cp:revision>311</cp:revision>
  <dcterms:created xsi:type="dcterms:W3CDTF">2024-07-03T12:00:44Z</dcterms:created>
  <dcterms:modified xsi:type="dcterms:W3CDTF">2024-07-23T10:06:23Z</dcterms:modified>
</cp:coreProperties>
</file>